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66" r:id="rId14"/>
    <p:sldId id="263" r:id="rId15"/>
    <p:sldId id="276" r:id="rId16"/>
    <p:sldId id="272" r:id="rId17"/>
    <p:sldId id="274" r:id="rId18"/>
    <p:sldId id="280" r:id="rId19"/>
    <p:sldId id="277" r:id="rId20"/>
    <p:sldId id="283" r:id="rId21"/>
    <p:sldId id="284" r:id="rId22"/>
    <p:sldId id="285" r:id="rId23"/>
    <p:sldId id="275" r:id="rId24"/>
    <p:sldId id="260" r:id="rId25"/>
    <p:sldId id="282" r:id="rId26"/>
    <p:sldId id="278" r:id="rId27"/>
    <p:sldId id="279" r:id="rId28"/>
    <p:sldId id="25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56"/>
  </p:normalViewPr>
  <p:slideViewPr>
    <p:cSldViewPr snapToGrid="0">
      <p:cViewPr varScale="1">
        <p:scale>
          <a:sx n="115" d="100"/>
          <a:sy n="115" d="100"/>
        </p:scale>
        <p:origin x="74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21.05.2024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24</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21.05.2024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21.05.2024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indowspro.de/sponsored/aagon-gmbh/software-verteilen-gpo-zuweisen-veroeffentlichen-deinstallieren"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214335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Partititionen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den Wert schreibt,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fontScale="92500" lnSpcReduction="10000"/>
          </a:bodyPr>
          <a:lstStyle/>
          <a:p>
            <a:r>
              <a:rPr lang="de-DE" dirty="0"/>
              <a:t>Automatisches Öffnen von Datenträgern (AutoPlay) verhindern:</a:t>
            </a:r>
          </a:p>
          <a:p>
            <a:pPr lvl="1"/>
            <a:r>
              <a:rPr lang="en-US" b="0" i="0" dirty="0" err="1">
                <a:solidFill>
                  <a:srgbClr val="202124"/>
                </a:solidFill>
                <a:effectLst/>
                <a:highlight>
                  <a:srgbClr val="FFFFFF"/>
                </a:highlight>
                <a:latin typeface="Google Sans"/>
              </a:rPr>
              <a:t>Gruppenrichtlinien</a:t>
            </a:r>
            <a:r>
              <a:rPr lang="en-US" dirty="0">
                <a:solidFill>
                  <a:srgbClr val="202124"/>
                </a:solidFill>
                <a:highlight>
                  <a:srgbClr val="FFFFFF"/>
                </a:highlight>
                <a:latin typeface="Google Sans"/>
              </a:rPr>
              <a:t>-</a:t>
            </a:r>
            <a:r>
              <a:rPr lang="en-US" b="0" i="0" dirty="0">
                <a:solidFill>
                  <a:srgbClr val="202124"/>
                </a:solidFill>
                <a:effectLst/>
                <a:highlight>
                  <a:srgbClr val="FFFFFF"/>
                </a:highlight>
                <a:latin typeface="Google Sans"/>
              </a:rPr>
              <a:t>Editor: </a:t>
            </a:r>
            <a:r>
              <a:rPr lang="en-US" b="1" i="0" dirty="0" err="1">
                <a:solidFill>
                  <a:srgbClr val="202124"/>
                </a:solidFill>
                <a:effectLst/>
                <a:highlight>
                  <a:srgbClr val="FFFFFF"/>
                </a:highlight>
                <a:latin typeface="Google Sans"/>
              </a:rPr>
              <a:t>Computerkonfiguration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&gt; Administrative </a:t>
            </a:r>
            <a:r>
              <a:rPr lang="en-US" b="1" i="0" dirty="0" err="1">
                <a:solidFill>
                  <a:srgbClr val="202124"/>
                </a:solidFill>
                <a:effectLst/>
                <a:highlight>
                  <a:srgbClr val="FFFFFF"/>
                </a:highlight>
                <a:latin typeface="Google Sans"/>
              </a:rPr>
              <a:t>Vorlagen</a:t>
            </a:r>
            <a:r>
              <a:rPr lang="en-US" b="1" i="0" dirty="0">
                <a:solidFill>
                  <a:srgbClr val="202124"/>
                </a:solidFill>
                <a:effectLst/>
                <a:highlight>
                  <a:srgbClr val="FFFFFF"/>
                </a:highlight>
                <a:latin typeface="Google Sans"/>
              </a:rPr>
              <a:t> &gt; Windows </a:t>
            </a:r>
            <a:r>
              <a:rPr lang="en-US" b="1" i="0" dirty="0" err="1">
                <a:solidFill>
                  <a:srgbClr val="202124"/>
                </a:solidFill>
                <a:effectLst/>
                <a:highlight>
                  <a:srgbClr val="FFFFFF"/>
                </a:highlight>
                <a:latin typeface="Google Sans"/>
              </a:rPr>
              <a:t>Komponenten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automatische</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Wiedergabe</a:t>
            </a:r>
            <a:r>
              <a:rPr lang="en-US" b="0" i="0" dirty="0">
                <a:solidFill>
                  <a:srgbClr val="202124"/>
                </a:solidFill>
                <a:effectLst/>
                <a:highlight>
                  <a:srgbClr val="FFFFFF"/>
                </a:highlight>
                <a:latin typeface="Google Sans"/>
              </a:rPr>
              <a:t>. Under </a:t>
            </a:r>
            <a:r>
              <a:rPr lang="en-US" b="0" i="0" dirty="0" err="1">
                <a:solidFill>
                  <a:srgbClr val="202124"/>
                </a:solidFill>
                <a:effectLst/>
                <a:highlight>
                  <a:srgbClr val="FFFFFF"/>
                </a:highlight>
                <a:latin typeface="Google Sans"/>
              </a:rPr>
              <a:t>AutoPlayPolicies</a:t>
            </a:r>
            <a:r>
              <a:rPr lang="en-US" b="0" i="0" dirty="0">
                <a:solidFill>
                  <a:srgbClr val="202124"/>
                </a:solidFill>
                <a:effectLst/>
                <a:highlight>
                  <a:srgbClr val="FFFFFF"/>
                </a:highlight>
                <a:latin typeface="Google Sans"/>
              </a:rPr>
              <a:t>, click Turnoff AutoPlay, toggle the </a:t>
            </a:r>
            <a:r>
              <a:rPr lang="en-US" b="0" i="0" dirty="0" err="1">
                <a:solidFill>
                  <a:srgbClr val="202124"/>
                </a:solidFill>
                <a:effectLst/>
                <a:highlight>
                  <a:srgbClr val="FFFFFF"/>
                </a:highlight>
                <a:latin typeface="Google Sans"/>
              </a:rPr>
              <a:t>policytoEnabled</a:t>
            </a:r>
            <a:r>
              <a:rPr lang="en-US" b="0" i="0" dirty="0">
                <a:solidFill>
                  <a:srgbClr val="202124"/>
                </a:solidFill>
                <a:effectLst/>
                <a:highlight>
                  <a:srgbClr val="FFFFFF"/>
                </a:highlight>
                <a:latin typeface="Google Sans"/>
              </a:rPr>
              <a:t> and set options to All Drives. Click Apply and click Ok.</a:t>
            </a:r>
          </a:p>
          <a:p>
            <a:r>
              <a:rPr lang="en-US" dirty="0" err="1">
                <a:solidFill>
                  <a:srgbClr val="202124"/>
                </a:solidFill>
                <a:highlight>
                  <a:srgbClr val="FFFFFF"/>
                </a:highlight>
                <a:latin typeface="Google Sans"/>
              </a:rPr>
              <a:t>Passwortrichtlinien</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Länge</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Passwort-Historie</a:t>
            </a:r>
            <a:r>
              <a:rPr lang="en-US" dirty="0">
                <a:solidFill>
                  <a:srgbClr val="202124"/>
                </a:solidFill>
                <a:highlight>
                  <a:srgbClr val="FFFFFF"/>
                </a:highlight>
                <a:latin typeface="Google Sans"/>
              </a:rPr>
              <a:t> und </a:t>
            </a:r>
            <a:r>
              <a:rPr lang="en-US" dirty="0" err="1">
                <a:solidFill>
                  <a:srgbClr val="202124"/>
                </a:solidFill>
                <a:highlight>
                  <a:srgbClr val="FFFFFF"/>
                </a:highlight>
                <a:latin typeface="Google Sans"/>
              </a:rPr>
              <a:t>Gültigkeit</a:t>
            </a:r>
            <a:r>
              <a:rPr lang="en-US" dirty="0">
                <a:solidFill>
                  <a:srgbClr val="202124"/>
                </a:solidFill>
                <a:highlight>
                  <a:srgbClr val="FFFFFF"/>
                </a:highlight>
                <a:latin typeface="Google Sans"/>
              </a:rPr>
              <a:t>):</a:t>
            </a:r>
          </a:p>
          <a:p>
            <a:pPr lvl="1"/>
            <a:r>
              <a:rPr lang="de-DE" b="1" dirty="0"/>
              <a:t>Computerkonfiguration &gt; Richtlinien &gt; Windows &gt; Sicherheit &gt; Passwort-Richtlinien</a:t>
            </a:r>
          </a:p>
          <a:p>
            <a:r>
              <a:rPr lang="de-DE" dirty="0"/>
              <a:t>Gemeinsames Laufwerk verbinden:</a:t>
            </a:r>
          </a:p>
          <a:p>
            <a:pPr lvl="1"/>
            <a:r>
              <a:rPr lang="de-DE" b="1" dirty="0"/>
              <a:t>Benutzerkonfiguration &gt; Einstellungen &gt; Windows &gt; Laufwerk zuordnen </a:t>
            </a:r>
            <a:r>
              <a:rPr lang="de-DE" dirty="0"/>
              <a:t>&gt; Rechte Maustaste &gt; Neu &gt; Zugeordnetes Laufwerk</a:t>
            </a:r>
          </a:p>
        </p:txBody>
      </p:sp>
      <p:pic>
        <p:nvPicPr>
          <p:cNvPr id="4" name="Grafik 3">
            <a:extLst>
              <a:ext uri="{FF2B5EF4-FFF2-40B4-BE49-F238E27FC236}">
                <a16:creationId xmlns:a16="http://schemas.microsoft.com/office/drawing/2014/main" id="{370ED6DE-7892-6675-363A-A0A3C3AEE47F}"/>
              </a:ext>
            </a:extLst>
          </p:cNvPr>
          <p:cNvPicPr>
            <a:picLocks noChangeAspect="1"/>
          </p:cNvPicPr>
          <p:nvPr/>
        </p:nvPicPr>
        <p:blipFill rotWithShape="1">
          <a:blip r:embed="rId2"/>
          <a:srcRect l="27329" t="15753" r="16220" b="14880"/>
          <a:stretch/>
        </p:blipFill>
        <p:spPr>
          <a:xfrm>
            <a:off x="8344746" y="1205384"/>
            <a:ext cx="3705013" cy="2564246"/>
          </a:xfrm>
          <a:prstGeom prst="rect">
            <a:avLst/>
          </a:prstGeom>
        </p:spPr>
      </p:pic>
      <p:pic>
        <p:nvPicPr>
          <p:cNvPr id="5" name="Grafik 4">
            <a:extLst>
              <a:ext uri="{FF2B5EF4-FFF2-40B4-BE49-F238E27FC236}">
                <a16:creationId xmlns:a16="http://schemas.microsoft.com/office/drawing/2014/main" id="{68BBDE6B-D535-663A-7ABD-4C23B3223FCA}"/>
              </a:ext>
            </a:extLst>
          </p:cNvPr>
          <p:cNvPicPr>
            <a:picLocks noChangeAspect="1"/>
          </p:cNvPicPr>
          <p:nvPr/>
        </p:nvPicPr>
        <p:blipFill>
          <a:blip r:embed="rId3"/>
          <a:stretch>
            <a:fillRect/>
          </a:stretch>
        </p:blipFill>
        <p:spPr>
          <a:xfrm>
            <a:off x="8344746" y="3982085"/>
            <a:ext cx="3782482" cy="2669529"/>
          </a:xfrm>
          <a:prstGeom prst="rect">
            <a:avLst/>
          </a:prstGeom>
        </p:spPr>
      </p:pic>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a:xfrm>
            <a:off x="0" y="0"/>
            <a:ext cx="10545338" cy="1325563"/>
          </a:xfrm>
        </p:spPr>
        <p:txBody>
          <a:bodyPr/>
          <a:lstStyle/>
          <a:p>
            <a:r>
              <a:rPr lang="de-DE" dirty="0"/>
              <a:t>Beispiele für GPO Objekte</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0" y="1106557"/>
            <a:ext cx="7812158" cy="5751443"/>
          </a:xfrm>
        </p:spPr>
        <p:txBody>
          <a:bodyPr>
            <a:normAutofit fontScale="92500" lnSpcReduction="20000"/>
          </a:bodyPr>
          <a:lstStyle/>
          <a:p>
            <a:r>
              <a:rPr lang="de-DE" dirty="0"/>
              <a:t>Standardmäßig Dateiendungen anzeigen:</a:t>
            </a:r>
          </a:p>
          <a:p>
            <a:pPr lvl="1"/>
            <a:r>
              <a:rPr lang="de-DE" b="1" dirty="0"/>
              <a:t>Benutzerkonfiguration &gt; Einstellungen &gt; Systemsteuerungseinstellungen &gt; Ordneroptionen </a:t>
            </a:r>
            <a:r>
              <a:rPr lang="de-DE" dirty="0"/>
              <a:t>&gt; Rechte Maustaste &gt; Neu &gt; Vista oder höher &gt; Häkchen bei </a:t>
            </a:r>
            <a:r>
              <a:rPr lang="de-DE" b="1" dirty="0"/>
              <a:t>Erweiterungen b. bekannten Dateitypen ausblenden </a:t>
            </a:r>
            <a:r>
              <a:rPr lang="de-DE" dirty="0"/>
              <a:t>rausnehmen</a:t>
            </a:r>
          </a:p>
          <a:p>
            <a:r>
              <a:rPr lang="de-DE" dirty="0"/>
              <a:t>Software (.</a:t>
            </a:r>
            <a:r>
              <a:rPr lang="de-DE" dirty="0" err="1"/>
              <a:t>msi</a:t>
            </a:r>
            <a:r>
              <a:rPr lang="de-DE" dirty="0"/>
              <a:t>) verteilen:</a:t>
            </a:r>
          </a:p>
          <a:p>
            <a:pPr lvl="1"/>
            <a:r>
              <a:rPr lang="de-DE" b="1" dirty="0"/>
              <a:t>Benutzerkonfiguration &gt; Richtlinien &gt; Softwareeinstellungen &gt; Softwareinstallation </a:t>
            </a:r>
            <a:r>
              <a:rPr lang="de-DE" dirty="0"/>
              <a:t>&gt; Rechte Maustaste &gt; Neu &gt; .</a:t>
            </a:r>
            <a:r>
              <a:rPr lang="de-DE" dirty="0" err="1"/>
              <a:t>msi</a:t>
            </a:r>
            <a:r>
              <a:rPr lang="de-DE" dirty="0"/>
              <a:t>-Datei auf Netzwerkfreigabe auswählen &gt; Zugewiesen </a:t>
            </a:r>
            <a:br>
              <a:rPr lang="de-DE" dirty="0"/>
            </a:br>
            <a:r>
              <a:rPr lang="de-DE" dirty="0"/>
              <a:t>(siehe </a:t>
            </a:r>
            <a:r>
              <a:rPr lang="de-DE" dirty="0">
                <a:hlinkClick r:id="rId2"/>
              </a:rPr>
              <a:t>https://www.windowspro.de/sponsored/aagon-gmbh/software-verteilen-gpo-zuweisen-veroeffentlichen-deinstallieren</a:t>
            </a:r>
            <a:r>
              <a:rPr lang="de-DE" dirty="0"/>
              <a:t> )</a:t>
            </a:r>
          </a:p>
          <a:p>
            <a:r>
              <a:rPr lang="de-DE" dirty="0"/>
              <a:t>Kommandozeilen-Befehle f. GPOs:</a:t>
            </a:r>
          </a:p>
          <a:p>
            <a:pPr lvl="1"/>
            <a:r>
              <a:rPr lang="de-DE" b="1" dirty="0"/>
              <a:t>gpupdate.exe /</a:t>
            </a:r>
            <a:r>
              <a:rPr lang="de-DE" b="1" dirty="0" err="1"/>
              <a:t>force</a:t>
            </a:r>
            <a:r>
              <a:rPr lang="de-DE" b="1" dirty="0"/>
              <a:t> </a:t>
            </a:r>
            <a:r>
              <a:rPr lang="de-DE" dirty="0"/>
              <a:t>(Erzwingt Policy-Update)</a:t>
            </a:r>
          </a:p>
          <a:p>
            <a:pPr lvl="1"/>
            <a:r>
              <a:rPr lang="de-DE" b="1" dirty="0" err="1"/>
              <a:t>gpresult</a:t>
            </a:r>
            <a:r>
              <a:rPr lang="de-DE" b="1" dirty="0"/>
              <a:t> /r </a:t>
            </a:r>
            <a:r>
              <a:rPr lang="de-DE" dirty="0"/>
              <a:t>(Zeigt Zusammenfassung der angewandten GPOs an)</a:t>
            </a:r>
          </a:p>
          <a:p>
            <a:pPr lvl="1"/>
            <a:r>
              <a:rPr lang="de-DE" b="1" dirty="0" err="1"/>
              <a:t>gpresult</a:t>
            </a:r>
            <a:r>
              <a:rPr lang="de-DE" b="1" dirty="0"/>
              <a:t> /h result.html </a:t>
            </a:r>
            <a:r>
              <a:rPr lang="de-DE" dirty="0"/>
              <a:t>(Ausführliche Zusammenfassung in einer HTML-Datei)</a:t>
            </a:r>
          </a:p>
        </p:txBody>
      </p:sp>
      <p:pic>
        <p:nvPicPr>
          <p:cNvPr id="5" name="Grafik 4">
            <a:extLst>
              <a:ext uri="{FF2B5EF4-FFF2-40B4-BE49-F238E27FC236}">
                <a16:creationId xmlns:a16="http://schemas.microsoft.com/office/drawing/2014/main" id="{EAE3B401-1D43-3D78-98C1-C0F0CFF1A14D}"/>
              </a:ext>
            </a:extLst>
          </p:cNvPr>
          <p:cNvPicPr>
            <a:picLocks noChangeAspect="1"/>
          </p:cNvPicPr>
          <p:nvPr/>
        </p:nvPicPr>
        <p:blipFill rotWithShape="1">
          <a:blip r:embed="rId3"/>
          <a:srcRect r="2709"/>
          <a:stretch/>
        </p:blipFill>
        <p:spPr>
          <a:xfrm>
            <a:off x="7697459" y="136525"/>
            <a:ext cx="4449038" cy="3250604"/>
          </a:xfrm>
          <a:prstGeom prst="rect">
            <a:avLst/>
          </a:prstGeom>
        </p:spPr>
      </p:pic>
      <p:pic>
        <p:nvPicPr>
          <p:cNvPr id="7" name="Grafik 6">
            <a:extLst>
              <a:ext uri="{FF2B5EF4-FFF2-40B4-BE49-F238E27FC236}">
                <a16:creationId xmlns:a16="http://schemas.microsoft.com/office/drawing/2014/main" id="{BADAA7EC-88B3-26B3-08C3-E320812C861F}"/>
              </a:ext>
            </a:extLst>
          </p:cNvPr>
          <p:cNvPicPr>
            <a:picLocks noChangeAspect="1"/>
          </p:cNvPicPr>
          <p:nvPr/>
        </p:nvPicPr>
        <p:blipFill>
          <a:blip r:embed="rId4"/>
          <a:stretch>
            <a:fillRect/>
          </a:stretch>
        </p:blipFill>
        <p:spPr>
          <a:xfrm>
            <a:off x="7742962" y="3644367"/>
            <a:ext cx="4358032" cy="2956395"/>
          </a:xfrm>
          <a:prstGeom prst="rect">
            <a:avLst/>
          </a:prstGeom>
          <a:ln>
            <a:solidFill>
              <a:schemeClr val="bg1">
                <a:lumMod val="75000"/>
              </a:schemeClr>
            </a:solidFill>
          </a:ln>
        </p:spPr>
      </p:pic>
    </p:spTree>
    <p:extLst>
      <p:ext uri="{BB962C8B-B14F-4D97-AF65-F5344CB8AC3E}">
        <p14:creationId xmlns:p14="http://schemas.microsoft.com/office/powerpoint/2010/main" val="40858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Bei Rechteproblemen auf den Clients: </a:t>
            </a:r>
            <a:br>
              <a:rPr lang="de-DE" dirty="0"/>
            </a:br>
            <a:r>
              <a:rPr lang="de-DE" dirty="0"/>
              <a:t>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850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Backup-Programm darauf achten, dass beim DC auch das AD mitgesichert wird.</a:t>
            </a:r>
            <a:br>
              <a:rPr lang="de-DE" dirty="0"/>
            </a:br>
            <a:r>
              <a:rPr lang="de-DE" dirty="0"/>
              <a:t>Zusätzlich mit </a:t>
            </a:r>
            <a:r>
              <a:rPr lang="de-DE" b="1" dirty="0" err="1">
                <a:latin typeface="Consolas" panose="020B0609020204030204" pitchFamily="49" charset="0"/>
              </a:rPr>
              <a:t>ndsutil</a:t>
            </a:r>
            <a:r>
              <a:rPr lang="de-DE" dirty="0"/>
              <a:t> vor größeren Änderungen zusätzliche Snapshots durchführen</a:t>
            </a:r>
          </a:p>
          <a:p>
            <a:r>
              <a:rPr lang="de-DE" dirty="0"/>
              <a:t>Alle DCs / Server / Arbeitsstation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a:t>
            </a:r>
            <a:r>
              <a:rPr lang="de-DE" dirty="0" err="1"/>
              <a:t>Diectory</a:t>
            </a:r>
            <a:r>
              <a:rPr lang="de-DE" dirty="0"/>
              <a:t>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2391</Words>
  <Application>Microsoft Office PowerPoint</Application>
  <PresentationFormat>Breitbild</PresentationFormat>
  <Paragraphs>181</Paragraphs>
  <Slides>28</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Aptos</vt:lpstr>
      <vt:lpstr>Aptos Display</vt:lpstr>
      <vt:lpstr>Arial</vt:lpstr>
      <vt:lpstr>Consolas</vt:lpstr>
      <vt:lpstr>Courier New</vt:lpstr>
      <vt:lpstr>Google Sans</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Domain-Aufnahme  Windows Clients (mindestens Windows Pro, auch Windows Server möglich)</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GPO Objekte</vt:lpstr>
      <vt:lpstr>Beispiele für GPO Objekte</vt:lpstr>
      <vt:lpstr>Bei Rechteproblemen auf den Clients:  Lokale Security Policy anpassen</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65</cp:revision>
  <dcterms:created xsi:type="dcterms:W3CDTF">2024-04-12T09:52:57Z</dcterms:created>
  <dcterms:modified xsi:type="dcterms:W3CDTF">2024-05-21T15:37:44Z</dcterms:modified>
</cp:coreProperties>
</file>